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11CCD7-BD34-4C70-9A20-ABA4B5AF5EAF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1A0BC-AF7E-4E3A-9FB2-388830EF033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29057" indent="-280406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21626" indent="-224325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570276" indent="-224325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18927" indent="-224325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46757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16227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36487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13528" indent="-2243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3EF2A5-45ED-44E8-AD68-0876D0D0D4AA}" type="slidenum">
              <a:rPr lang="en-US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E1D51-C645-47B1-9D24-C90B3A77DCEA}" type="datetimeFigureOut">
              <a:rPr lang="en-US" smtClean="0"/>
              <a:t>11/11/2015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2596E-1231-4C90-8B48-D81EDCEA807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447800" y="1600200"/>
            <a:ext cx="70104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101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thừa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524000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6162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35814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514600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505200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21" grpId="0" animBg="1"/>
      <p:bldP spid="22" grpId="0" animBg="1"/>
      <p:bldP spid="24" grpId="0" animBg="1"/>
      <p:bldP spid="24" grpId="1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447800" y="1600200"/>
            <a:ext cx="70104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101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524000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6162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35814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514600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505200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21" grpId="0" animBg="1"/>
      <p:bldP spid="22" grpId="0" animBg="1"/>
      <p:bldP spid="24" grpId="0" animBg="1"/>
      <p:bldP spid="25" grpId="0" animBg="1"/>
      <p:bldP spid="2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295400" y="1752600"/>
            <a:ext cx="70104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0"/>
            <a:ext cx="8610600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3. Theo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Lênin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7129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8448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371600" y="3657600"/>
            <a:ext cx="7543800" cy="1143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eaLnBrk="0" fontAlgn="auto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7797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922712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21" grpId="0" animBg="1"/>
      <p:bldP spid="22" grpId="0" animBg="1"/>
      <p:bldP spid="24" grpId="0" animBg="1"/>
      <p:bldP spid="25" grpId="0" animBg="1"/>
      <p:bldP spid="2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447800" y="1854200"/>
            <a:ext cx="70104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Ý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153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tri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tin, ý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….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7891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8448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tin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400" y="39116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7797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846512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21" grpId="0" animBg="1"/>
      <p:bldP spid="22" grpId="0" animBg="1"/>
      <p:bldP spid="24" grpId="0" animBg="1"/>
      <p:bldP spid="25" grpId="0" animBg="1"/>
      <p:bldP spid="2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447800" y="1854200"/>
            <a:ext cx="70104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siêu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4. Theo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Lênin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7891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8448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 ý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400" y="39116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7797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846512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21" grpId="0" animBg="1"/>
      <p:bldP spid="22" grpId="0" animBg="1"/>
      <p:bldP spid="24" grpId="0" animBg="1"/>
      <p:bldP spid="25" grpId="0" animBg="1"/>
      <p:bldP spid="2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447800" y="1752600"/>
            <a:ext cx="7391400" cy="889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153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Lênin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7891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8448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400" y="39116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7797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846512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5131" grpId="1" animBg="1"/>
      <p:bldP spid="21" grpId="0" animBg="1"/>
      <p:bldP spid="22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447800" y="1752600"/>
            <a:ext cx="7391400" cy="889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óc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6. Theo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Lênin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7891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8448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Lao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ngữ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400" y="39116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7797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846512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21" grpId="0" animBg="1"/>
      <p:bldP spid="22" grpId="0" animBg="1"/>
      <p:bldP spid="24" grpId="0" animBg="1"/>
      <p:bldP spid="25" grpId="0" animBg="1"/>
      <p:bldP spid="2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447800" y="1752600"/>
            <a:ext cx="7391400" cy="889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Lao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7.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457200" y="17891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8448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400" y="39116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27797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3846512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" name="Oval 80"/>
          <p:cNvSpPr>
            <a:spLocks noChangeArrowheads="1"/>
          </p:cNvSpPr>
          <p:nvPr/>
        </p:nvSpPr>
        <p:spPr bwMode="gray">
          <a:xfrm>
            <a:off x="533400" y="4876800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>
                <a:solidFill>
                  <a:schemeClr val="tx1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1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400" y="49530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5131" grpId="1" animBg="1"/>
      <p:bldP spid="21" grpId="0" animBg="1"/>
      <p:bldP spid="22" grpId="0" animBg="1"/>
      <p:bldP spid="24" grpId="0" animBg="1"/>
      <p:bldP spid="25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6"/>
          <p:cNvSpPr>
            <a:spLocks noChangeArrowheads="1"/>
          </p:cNvSpPr>
          <p:nvPr/>
        </p:nvSpPr>
        <p:spPr bwMode="ltGray">
          <a:xfrm rot="5400000">
            <a:off x="-2422525" y="1755775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2311400"/>
            <a:ext cx="7391400" cy="889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8" name="TextBox 47"/>
          <p:cNvSpPr txBox="1">
            <a:spLocks noChangeArrowheads="1"/>
          </p:cNvSpPr>
          <p:nvPr/>
        </p:nvSpPr>
        <p:spPr bwMode="auto">
          <a:xfrm>
            <a:off x="304800" y="152400"/>
            <a:ext cx="8610600" cy="201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8.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điền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chỗ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“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trù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triết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…..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đem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chụp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”?</a:t>
            </a:r>
            <a:endParaRPr lang="vi-VN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1" name="Oval 80"/>
          <p:cNvSpPr>
            <a:spLocks noChangeArrowheads="1"/>
          </p:cNvSpPr>
          <p:nvPr/>
        </p:nvSpPr>
        <p:spPr bwMode="gray">
          <a:xfrm>
            <a:off x="533400" y="23987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a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524000" y="3454400"/>
            <a:ext cx="6705600" cy="508000"/>
          </a:xfrm>
          <a:prstGeom prst="roundRect">
            <a:avLst>
              <a:gd name="adj" fmla="val 50000"/>
            </a:avLst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Ý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51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400" y="4419600"/>
            <a:ext cx="62484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spc="50" dirty="0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endParaRPr lang="en-US" sz="2400" b="1" spc="50" dirty="0">
              <a:ln w="11430"/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80"/>
          <p:cNvSpPr>
            <a:spLocks noChangeArrowheads="1"/>
          </p:cNvSpPr>
          <p:nvPr/>
        </p:nvSpPr>
        <p:spPr bwMode="gray">
          <a:xfrm>
            <a:off x="533400" y="3389312"/>
            <a:ext cx="609600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b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" name="Oval 80"/>
          <p:cNvSpPr>
            <a:spLocks noChangeArrowheads="1"/>
          </p:cNvSpPr>
          <p:nvPr/>
        </p:nvSpPr>
        <p:spPr bwMode="gray">
          <a:xfrm>
            <a:off x="533400" y="4419600"/>
            <a:ext cx="669925" cy="64928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en-US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31" grpId="0" animBg="1"/>
      <p:bldP spid="5131" grpId="1" animBg="1"/>
      <p:bldP spid="21" grpId="0" animBg="1"/>
      <p:bldP spid="22" grpId="0" animBg="1"/>
      <p:bldP spid="24" grpId="0" animBg="1"/>
      <p:bldP spid="2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476</Words>
  <Application>Microsoft Office PowerPoint</Application>
  <PresentationFormat>On-screen Show (4:3)</PresentationFormat>
  <Paragraphs>74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 THOM</dc:creator>
  <cp:lastModifiedBy>CO THOM</cp:lastModifiedBy>
  <cp:revision>11</cp:revision>
  <dcterms:created xsi:type="dcterms:W3CDTF">2015-11-11T13:28:55Z</dcterms:created>
  <dcterms:modified xsi:type="dcterms:W3CDTF">2015-11-11T15:26:53Z</dcterms:modified>
</cp:coreProperties>
</file>